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70" r:id="rId11"/>
    <p:sldId id="271" r:id="rId12"/>
    <p:sldId id="272" r:id="rId13"/>
    <p:sldId id="273" r:id="rId14"/>
    <p:sldId id="275" r:id="rId15"/>
    <p:sldId id="274" r:id="rId16"/>
    <p:sldId id="279" r:id="rId17"/>
    <p:sldId id="277" r:id="rId18"/>
    <p:sldId id="278" r:id="rId19"/>
    <p:sldId id="267" r:id="rId20"/>
    <p:sldId id="280" r:id="rId21"/>
    <p:sldId id="281" r:id="rId22"/>
    <p:sldId id="282" r:id="rId23"/>
    <p:sldId id="263" r:id="rId24"/>
    <p:sldId id="265" r:id="rId25"/>
    <p:sldId id="266" r:id="rId26"/>
    <p:sldId id="289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360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59" r:id="rId51"/>
    <p:sldId id="350" r:id="rId52"/>
    <p:sldId id="318" r:id="rId53"/>
    <p:sldId id="339" r:id="rId54"/>
    <p:sldId id="340" r:id="rId55"/>
    <p:sldId id="341" r:id="rId56"/>
    <p:sldId id="306" r:id="rId57"/>
    <p:sldId id="307" r:id="rId58"/>
    <p:sldId id="308" r:id="rId59"/>
    <p:sldId id="309" r:id="rId60"/>
    <p:sldId id="323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9" r:id="rId70"/>
    <p:sldId id="320" r:id="rId71"/>
    <p:sldId id="321" r:id="rId72"/>
    <p:sldId id="322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42" r:id="rId89"/>
    <p:sldId id="357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1" r:id="rId98"/>
    <p:sldId id="352" r:id="rId99"/>
    <p:sldId id="353" r:id="rId100"/>
    <p:sldId id="354" r:id="rId101"/>
    <p:sldId id="355" r:id="rId102"/>
    <p:sldId id="356" r:id="rId103"/>
    <p:sldId id="358" r:id="rId104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" y="20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F336CE-EAB4-4C3D-80C8-51E50DC59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069500F-E309-4E2F-94C7-67FC0F216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802DEC3-CCE7-47D5-BA03-0BBD7A30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B261B63-57D3-49F8-B298-89854F2DC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BC7EE3C-8842-4F99-9F86-F14F291C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9679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3B5FCA-5DC0-4A2D-B7FA-F721D3DD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F0758EC-E812-4F19-AD54-FD5144DE6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C172597-05C2-4EE0-8960-8841BBA3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9CDCC24-45AD-4B25-9715-6FEB22B1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F3800B9-D503-4042-9638-4B9540A7D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234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5A025AE-845B-4F52-9E14-1286EFB2A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F7E676E-6FDC-4EF4-85D1-8020D57C6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A2EEC08-B341-4DA3-A3B2-31177DC66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7B9B2A2-C34D-4289-BDAD-5E30123C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98F30A9-52A8-447D-A253-29520F0C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368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1C512D-7A38-43AC-BBA6-E4A037B5A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94A22FC-25DF-4060-83F8-DC439A59E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A72588C-686E-425B-BB25-ACE0887B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681A261-73BB-4D1E-911C-A72FDF4C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3205F4B-519F-4D21-BCDD-71FD671B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1192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D0B1DC-BCCB-4D37-B19E-CC742E5E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5156AE8-BF6B-4B4F-AEDF-7E9A48780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F730E2E-494C-4CD4-B519-DC3477108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A8C4E7C-4DEE-4114-863C-929EB98F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82A5CAF-1959-4D38-8C65-4A341B8F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519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CA7D0B-E43F-4866-9FF1-8A844CBF4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505FC96-ABC0-4DA6-B38F-FBC3737CB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A9F3F08-433B-4563-B82A-51CB29CF1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131B003-E627-4126-AA3A-982FBBF4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EEED3B0-0E5A-4FC6-A714-EBF8679C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5D44248-D908-44F9-85E7-FFB533C9A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833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7681E9-F84D-4C4C-9BAD-84AF4AA6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A182963-045C-4CE5-A6EB-13BC84782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3D9FAFC-47C8-43EA-82B2-EAB35D295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54FB596-4DD7-46CD-A453-076D9EFE6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8A7B25F-FD19-42A3-BAA4-0DE1FC6A61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9A23F0D-1BA9-4AA2-A2FE-0D3FD034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9F349C49-A74E-4F28-A5C1-26562C658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6DE5F607-1DC6-4A37-809F-2340F201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324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CB6040-603B-4885-9FAF-FC6B4151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1E36D2B-7342-4BD7-B64C-DFDA514C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19B2848-2DFB-4225-83FB-3E0D2A2E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A7A1B84-A409-410F-ADD1-E2B2DD42E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596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5CC2F69-B164-43D1-9CCD-E4DCF1F7E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84DCE40-D4E9-460E-805D-F09060546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AE8F09C-3C2A-4915-9ACB-6213A842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883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9A244F-CAEC-4B31-AE07-AB20A13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65DC99-8928-4FED-B846-6D6FB36B0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46F58CE-46E1-46F7-820C-4940BCD02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74D58A3-AF1B-4404-AABB-508BE659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62242BF-CF0F-473F-BC6A-658DBC40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40A330C-7879-4264-A9F9-75829CEA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763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EEBF9A-C3DA-4962-9A18-B828859B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3C9BA0A-3510-4A96-A98C-7AA810A02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19790D1-AAD4-4E29-BDE3-FCEBAD0B7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1AF6503-0946-4C4F-B304-47D44C19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9528F99-BBDE-4B1B-B94E-D716B3A2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95DF4DB-75D7-480C-9C86-8AB35128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12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DB1FD887-CD8B-47C2-9E3B-544A54FC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00610E-467C-4EF4-B4BD-04A793556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SI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B50735B-18F4-43D9-8D66-4A86D956D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5E34-E9AC-4AB5-A95B-6F0D4EA8AE8D}" type="datetimeFigureOut">
              <a:rPr lang="en-SI" smtClean="0"/>
              <a:t>22/10/2021</a:t>
            </a:fld>
            <a:endParaRPr lang="en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2B1D6ED-9115-4E28-97FB-9A22615F6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957425C-A417-4965-A93A-6BB730A3D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71583-E7BF-414E-A589-F3660233C07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6010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EEB529-CB56-41BE-81B3-8BA906B824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VIRTUALNA RAZSTAVA LIKOVNIH DEL </a:t>
            </a:r>
            <a:br>
              <a:rPr lang="en-GB" b="1" dirty="0"/>
            </a:br>
            <a:r>
              <a:rPr lang="en-GB" b="1" dirty="0"/>
              <a:t>PO FABIANIJEVIH POTEH</a:t>
            </a:r>
            <a:endParaRPr lang="en-SI" b="1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C5E7FB5-9DB5-4371-9130-CB0E58641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1947" y="4520520"/>
            <a:ext cx="9144000" cy="1655762"/>
          </a:xfrm>
        </p:spPr>
        <p:txBody>
          <a:bodyPr>
            <a:normAutofit/>
          </a:bodyPr>
          <a:lstStyle/>
          <a:p>
            <a:r>
              <a:rPr lang="en-GB" sz="4000" dirty="0" err="1"/>
              <a:t>Štanjel</a:t>
            </a:r>
            <a:r>
              <a:rPr lang="en-GB" sz="4000" dirty="0"/>
              <a:t>, 2021</a:t>
            </a:r>
            <a:endParaRPr lang="en-SI" sz="4000" dirty="0"/>
          </a:p>
        </p:txBody>
      </p:sp>
    </p:spTree>
    <p:extLst>
      <p:ext uri="{BB962C8B-B14F-4D97-AF65-F5344CB8AC3E}">
        <p14:creationId xmlns:p14="http://schemas.microsoft.com/office/powerpoint/2010/main" val="424427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0E1F5D0-E2CE-41B3-A115-426C584EC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1" y="342900"/>
            <a:ext cx="7361635" cy="61722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9B54804-54D9-421D-A567-2C8E4ADC7617}"/>
              </a:ext>
            </a:extLst>
          </p:cNvPr>
          <p:cNvSpPr txBox="1"/>
          <p:nvPr/>
        </p:nvSpPr>
        <p:spPr>
          <a:xfrm>
            <a:off x="8084293" y="5165264"/>
            <a:ext cx="3785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Gumilar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9. r.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Puconci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0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DFAD559-B4F4-4EB5-9457-B1F9A32BF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953"/>
            <a:ext cx="7093049" cy="498037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27EF36C-2372-4DF0-8240-F80084BFB832}"/>
              </a:ext>
            </a:extLst>
          </p:cNvPr>
          <p:cNvSpPr txBox="1"/>
          <p:nvPr/>
        </p:nvSpPr>
        <p:spPr>
          <a:xfrm>
            <a:off x="7494972" y="4339800"/>
            <a:ext cx="4125898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Žiga Marc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Draga Bajca Vipava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Kristina Lavrenčič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5F37C90-8B27-4699-8397-D7C5DC128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6"/>
          <a:stretch/>
        </p:blipFill>
        <p:spPr>
          <a:xfrm>
            <a:off x="115409" y="941033"/>
            <a:ext cx="7599285" cy="440302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743181A-8942-44EB-8A56-D01BD3C347D6}"/>
              </a:ext>
            </a:extLst>
          </p:cNvPr>
          <p:cNvSpPr txBox="1"/>
          <p:nvPr/>
        </p:nvSpPr>
        <p:spPr>
          <a:xfrm>
            <a:off x="8107532" y="4251713"/>
            <a:ext cx="3548849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Mitja Kastelic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Žužemberk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Maja Mlakar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8529429-3928-4879-9B59-122ACF91E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8"/>
          <a:stretch/>
        </p:blipFill>
        <p:spPr>
          <a:xfrm>
            <a:off x="204186" y="1146378"/>
            <a:ext cx="7785717" cy="456524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86DE4AC2-39F9-48EE-9821-A5E8E9A1C12A}"/>
              </a:ext>
            </a:extLst>
          </p:cNvPr>
          <p:cNvSpPr txBox="1"/>
          <p:nvPr/>
        </p:nvSpPr>
        <p:spPr>
          <a:xfrm>
            <a:off x="8167457" y="2562736"/>
            <a:ext cx="3604334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Nejc Glavan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Žužemberk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Maja Mlakar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008F2651-2E36-4494-9F40-8024F732B0DB}"/>
              </a:ext>
            </a:extLst>
          </p:cNvPr>
          <p:cNvSpPr txBox="1"/>
          <p:nvPr/>
        </p:nvSpPr>
        <p:spPr>
          <a:xfrm>
            <a:off x="3866723" y="4752419"/>
            <a:ext cx="457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Fotografije</a:t>
            </a:r>
            <a:r>
              <a:rPr lang="en-GB" dirty="0"/>
              <a:t>: </a:t>
            </a:r>
            <a:r>
              <a:rPr lang="en-GB" dirty="0" err="1"/>
              <a:t>Vlasta</a:t>
            </a:r>
            <a:r>
              <a:rPr lang="en-GB" dirty="0"/>
              <a:t> </a:t>
            </a:r>
            <a:r>
              <a:rPr lang="en-GB" dirty="0" err="1"/>
              <a:t>Markočič</a:t>
            </a:r>
            <a:r>
              <a:rPr lang="en-GB" dirty="0"/>
              <a:t> in </a:t>
            </a:r>
            <a:r>
              <a:rPr lang="en-GB" dirty="0" err="1"/>
              <a:t>Vojko</a:t>
            </a:r>
            <a:r>
              <a:rPr lang="en-GB" dirty="0"/>
              <a:t> </a:t>
            </a:r>
            <a:r>
              <a:rPr lang="en-GB" dirty="0" err="1"/>
              <a:t>Franetič</a:t>
            </a:r>
            <a:endParaRPr lang="en-GB" dirty="0"/>
          </a:p>
          <a:p>
            <a:pPr algn="ctr"/>
            <a:r>
              <a:rPr lang="en-GB" dirty="0" err="1"/>
              <a:t>Predstavitev</a:t>
            </a:r>
            <a:r>
              <a:rPr lang="en-GB" dirty="0"/>
              <a:t> </a:t>
            </a:r>
            <a:r>
              <a:rPr lang="en-GB" dirty="0" err="1"/>
              <a:t>pripravila</a:t>
            </a:r>
            <a:r>
              <a:rPr lang="en-GB" dirty="0"/>
              <a:t>: Tanja </a:t>
            </a:r>
            <a:r>
              <a:rPr lang="en-GB" dirty="0" err="1"/>
              <a:t>Samec</a:t>
            </a:r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 err="1"/>
              <a:t>Štanjel</a:t>
            </a:r>
            <a:r>
              <a:rPr lang="en-GB" dirty="0"/>
              <a:t>, 2021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BB7D70F-C653-4E0A-A7DD-293F05990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35"/>
          <a:stretch/>
        </p:blipFill>
        <p:spPr>
          <a:xfrm>
            <a:off x="0" y="-61507"/>
            <a:ext cx="12159110" cy="454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91D0C35-7AAF-4240-857A-AFDCF7E98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275170"/>
            <a:ext cx="4241799" cy="636269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3A9BD04-D4CD-4A46-A411-AED04AA13288}"/>
              </a:ext>
            </a:extLst>
          </p:cNvPr>
          <p:cNvSpPr txBox="1"/>
          <p:nvPr/>
        </p:nvSpPr>
        <p:spPr>
          <a:xfrm>
            <a:off x="6375402" y="5049503"/>
            <a:ext cx="39285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Lara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Bernjak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9. r.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Puconci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1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827C1F8-80D5-4892-8365-53D0D90A7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59" y="353381"/>
            <a:ext cx="4036749" cy="6151237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A648506-88AF-412E-8203-7BF1E775C0FD}"/>
              </a:ext>
            </a:extLst>
          </p:cNvPr>
          <p:cNvSpPr txBox="1"/>
          <p:nvPr/>
        </p:nvSpPr>
        <p:spPr>
          <a:xfrm>
            <a:off x="7315200" y="4541503"/>
            <a:ext cx="3928533" cy="1411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Rebeka Sukič, 9. r., Gašper Puhan, 8. r.,  in Katarina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Küzmič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7. r.</a:t>
            </a:r>
            <a:endParaRPr lang="en-S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Puconci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7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8E4997E-0C87-45BD-8ED6-88FDE7D02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8" y="606276"/>
            <a:ext cx="5280852" cy="5769125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8FA2190-F147-472B-A312-3491A165930F}"/>
              </a:ext>
            </a:extLst>
          </p:cNvPr>
          <p:cNvSpPr txBox="1"/>
          <p:nvPr/>
        </p:nvSpPr>
        <p:spPr>
          <a:xfrm>
            <a:off x="6144046" y="4963732"/>
            <a:ext cx="5827819" cy="1134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Skupinsko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delo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 Crnkovič, 8. r., Eva Miličević, 8. r., Lea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Hampo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8. r., Florijan Hodžar, 8. r.</a:t>
            </a:r>
            <a:endParaRPr lang="en-S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Puconci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0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E147EB9-DAB5-4D92-B90E-FAD99F806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8" y="241300"/>
            <a:ext cx="4466101" cy="63754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D1498C1-5B39-4DD4-973C-35184E39C759}"/>
              </a:ext>
            </a:extLst>
          </p:cNvPr>
          <p:cNvSpPr txBox="1"/>
          <p:nvPr/>
        </p:nvSpPr>
        <p:spPr>
          <a:xfrm>
            <a:off x="6096000" y="4452567"/>
            <a:ext cx="6096000" cy="1453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Skupinsko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delo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Sočič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8. r., Maksimilijan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Žurman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8. r., Julija K.  Lipič, 8. r.,  Brina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Gonter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8. r., Jaka Zelko, 8. r., in Maruša Kreft, 7. r.</a:t>
            </a:r>
            <a:endParaRPr lang="en-S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Puconci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C1FF213-E07A-4724-8888-9278E2D1D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1" y="329770"/>
            <a:ext cx="6117399" cy="610944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838A8AA-EC25-45EC-9D0C-7A26BE0F3741}"/>
              </a:ext>
            </a:extLst>
          </p:cNvPr>
          <p:cNvSpPr txBox="1"/>
          <p:nvPr/>
        </p:nvSpPr>
        <p:spPr>
          <a:xfrm>
            <a:off x="8128000" y="4964837"/>
            <a:ext cx="31411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Tinkara Car, 8. r.</a:t>
            </a:r>
            <a:endParaRPr lang="en-S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Puconci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CBF0AEF-1BDF-420F-9CE1-0717A133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31" y="384115"/>
            <a:ext cx="2608207" cy="18288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7F1C689-E461-4BF2-A763-F8A770B5A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8" y="273288"/>
            <a:ext cx="2646073" cy="213240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EDDB23D-3565-42C5-B48E-8DCD0E595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31" y="2443183"/>
            <a:ext cx="2667046" cy="197163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75CCF97-FE98-4CBB-A541-82FDA64FA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8" y="4690985"/>
            <a:ext cx="2646073" cy="192702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EC3ADAE-3F87-4087-8A4F-4C9AD819F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9" y="4754249"/>
            <a:ext cx="2621529" cy="183046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3A0DEE0-D2CD-4A05-9D7B-0941DEFAD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03" y="340942"/>
            <a:ext cx="2646073" cy="197163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3B2ED77-B13D-434C-93C6-94F638C2D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12" y="384115"/>
            <a:ext cx="2674080" cy="1833207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6FAA190D-2C9F-4858-8DCB-6CCC5849B8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12" y="4640679"/>
            <a:ext cx="2608957" cy="1956795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F28E38B1-320A-4A95-87E1-1E61729A41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02" y="4657683"/>
            <a:ext cx="2646073" cy="1993632"/>
          </a:xfrm>
          <a:prstGeom prst="rect">
            <a:avLst/>
          </a:prstGeom>
        </p:spPr>
      </p:pic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6498AA33-C38C-4C4B-A322-B176395CA2F8}"/>
              </a:ext>
            </a:extLst>
          </p:cNvPr>
          <p:cNvSpPr txBox="1"/>
          <p:nvPr/>
        </p:nvSpPr>
        <p:spPr>
          <a:xfrm>
            <a:off x="188557" y="2858122"/>
            <a:ext cx="8739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ZLAT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sl-S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KOLEKCIJA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LJUDSKA ŠOLA LIPA OB VRBI, AVSTRIJA</a:t>
            </a:r>
          </a:p>
          <a:p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LIKOVNA PEDAGOGINJA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DANIELA URSCHITZ</a:t>
            </a:r>
            <a:endParaRPr lang="en-SI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8B91131-50DA-478C-BBCF-3AE2609E2B49}"/>
              </a:ext>
            </a:extLst>
          </p:cNvPr>
          <p:cNvSpPr txBox="1"/>
          <p:nvPr/>
        </p:nvSpPr>
        <p:spPr>
          <a:xfrm>
            <a:off x="7992533" y="4975737"/>
            <a:ext cx="3928533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Karlsberger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judska šola Lipa ob Vrbi,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Avstrija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</a:t>
            </a:r>
            <a:r>
              <a:rPr lang="sl-SI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Daniela </a:t>
            </a:r>
            <a:r>
              <a:rPr lang="sl-SI" sz="1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Urschitz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C4AD921-3A73-420E-85E5-6DDE14598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" y="499533"/>
            <a:ext cx="6664212" cy="575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9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1FEFAE1D-135C-466A-81F8-95C23F2C6DF3}"/>
              </a:ext>
            </a:extLst>
          </p:cNvPr>
          <p:cNvSpPr txBox="1"/>
          <p:nvPr/>
        </p:nvSpPr>
        <p:spPr>
          <a:xfrm>
            <a:off x="1066800" y="4716532"/>
            <a:ext cx="3843867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Grambichler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judska šola Lipa ob Vrbi,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Avstrija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3AB903F-BD2B-427F-8A0C-B78D63751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8" y="507402"/>
            <a:ext cx="5037075" cy="372369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0394642-E5A6-44E5-BDE4-52DA70113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2" y="778645"/>
            <a:ext cx="4745896" cy="3327689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D23AFCA-D893-43AC-9B61-D504143A7F2C}"/>
              </a:ext>
            </a:extLst>
          </p:cNvPr>
          <p:cNvSpPr txBox="1"/>
          <p:nvPr/>
        </p:nvSpPr>
        <p:spPr>
          <a:xfrm>
            <a:off x="7757902" y="4828352"/>
            <a:ext cx="3556872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Celine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Gritzner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2.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judska šola Lipa ob Vrbi,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Avstrija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2F53948-F62D-4135-AFA9-5518D65E0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98" y="618065"/>
            <a:ext cx="7416253" cy="5359401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37A96AB-CA55-45D4-A6A8-8390D6532886}"/>
              </a:ext>
            </a:extLst>
          </p:cNvPr>
          <p:cNvSpPr txBox="1"/>
          <p:nvPr/>
        </p:nvSpPr>
        <p:spPr>
          <a:xfrm>
            <a:off x="8009467" y="5138518"/>
            <a:ext cx="3606800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Filipo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Oliva, 2.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judska šola Lipa ob Vrbi,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Avstrija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3CEEE3ED-ED55-4EBE-A4D0-C26AFEC7A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4" y="3882091"/>
            <a:ext cx="3535936" cy="2472567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CC005081-48E4-4501-859F-88135ECCC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71" y="3882091"/>
            <a:ext cx="4182355" cy="2560875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409A1FC6-1161-42B4-8851-863AD8D58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08" y="3533288"/>
            <a:ext cx="3183638" cy="2967274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DB9D1D93-D61C-4568-9A82-3EEB6BB0F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12" y="357438"/>
            <a:ext cx="3628713" cy="2425275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07C1846E-E5A5-4206-B1DE-8044B7B9D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81" y="357438"/>
            <a:ext cx="3620236" cy="2294466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87BFFD9F-A6A4-42E7-9093-C58723CEA8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0" y="357439"/>
            <a:ext cx="3620236" cy="2294466"/>
          </a:xfrm>
          <a:prstGeom prst="rect">
            <a:avLst/>
          </a:prstGeom>
        </p:spPr>
      </p:pic>
      <p:sp>
        <p:nvSpPr>
          <p:cNvPr id="29" name="PoljeZBesedilom 28">
            <a:extLst>
              <a:ext uri="{FF2B5EF4-FFF2-40B4-BE49-F238E27FC236}">
                <a16:creationId xmlns:a16="http://schemas.microsoft.com/office/drawing/2014/main" id="{6B8800EC-F365-4138-A9CE-D0A02FD21A00}"/>
              </a:ext>
            </a:extLst>
          </p:cNvPr>
          <p:cNvSpPr txBox="1"/>
          <p:nvPr/>
        </p:nvSpPr>
        <p:spPr>
          <a:xfrm>
            <a:off x="720901" y="2845813"/>
            <a:ext cx="74591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ZLAT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sl-S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KOLEKCIJA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OŠ KOLEZIJA, LJUBLJANA </a:t>
            </a:r>
          </a:p>
          <a:p>
            <a:r>
              <a:rPr lang="sl-S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LIKOVNA PEDAGOGINJA</a:t>
            </a:r>
            <a:r>
              <a:rPr lang="sl-S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HELENA ANGELSKI</a:t>
            </a:r>
            <a:endParaRPr lang="en-SI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01 Enya - Watermark">
            <a:hlinkClick r:id="" action="ppaction://media"/>
            <a:extLst>
              <a:ext uri="{FF2B5EF4-FFF2-40B4-BE49-F238E27FC236}">
                <a16:creationId xmlns:a16="http://schemas.microsoft.com/office/drawing/2014/main" id="{F92A9764-FC2F-439E-9E93-E8FEE87F0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46D071F-D7BC-427D-BC41-F14000CE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3" y="338667"/>
            <a:ext cx="5191565" cy="413173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67FF66D-7649-463E-AB75-CA5CAD09D271}"/>
              </a:ext>
            </a:extLst>
          </p:cNvPr>
          <p:cNvSpPr txBox="1"/>
          <p:nvPr/>
        </p:nvSpPr>
        <p:spPr>
          <a:xfrm>
            <a:off x="1227667" y="5024593"/>
            <a:ext cx="3581400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Simon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Taferner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judska šola Lipa ob Vrbi,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Avstrija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10F06CD-CFFB-4DAE-9F39-B41DCA43B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44" y="326879"/>
            <a:ext cx="4966892" cy="4155308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C5CDF562-F192-4617-BFD2-070C8EE58D04}"/>
              </a:ext>
            </a:extLst>
          </p:cNvPr>
          <p:cNvSpPr txBox="1"/>
          <p:nvPr/>
        </p:nvSpPr>
        <p:spPr>
          <a:xfrm>
            <a:off x="7704666" y="5024593"/>
            <a:ext cx="3649134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Phoebe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Bauer, 2.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judska šola Lipa ob Vrbi,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Avstrija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1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ACF5AB-8AD8-429E-80F2-1A752077C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6" y="541867"/>
            <a:ext cx="5492937" cy="38354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C98395F-A589-41B3-91A2-7C5633D9B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48" y="541867"/>
            <a:ext cx="5235951" cy="383540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FECFE7C-6728-4789-BE83-8D1653F76C85}"/>
              </a:ext>
            </a:extLst>
          </p:cNvPr>
          <p:cNvSpPr txBox="1"/>
          <p:nvPr/>
        </p:nvSpPr>
        <p:spPr>
          <a:xfrm>
            <a:off x="7442201" y="5007660"/>
            <a:ext cx="3674533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Katharina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Leitner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judska šola Lipa ob Vrbi,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Avstrija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4FD9CA8-5830-479A-84F4-8576FDC156D5}"/>
              </a:ext>
            </a:extLst>
          </p:cNvPr>
          <p:cNvSpPr txBox="1"/>
          <p:nvPr/>
        </p:nvSpPr>
        <p:spPr>
          <a:xfrm>
            <a:off x="1130181" y="4846045"/>
            <a:ext cx="3276600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Herwig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Kandolf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judska šola Lipa ob Vrbi,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Avstrija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3D9FEE6-0AAD-4587-A6D8-CE2925F4B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2" y="829734"/>
            <a:ext cx="7583044" cy="519853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7BAC294-3154-495C-9DD2-3D8BDA3B8AC0}"/>
              </a:ext>
            </a:extLst>
          </p:cNvPr>
          <p:cNvSpPr txBox="1"/>
          <p:nvPr/>
        </p:nvSpPr>
        <p:spPr>
          <a:xfrm>
            <a:off x="8075655" y="5189318"/>
            <a:ext cx="3852333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Lion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Riehle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2. r.,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judska šola Lipa ob Vrbi,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Avstrija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9A20179-08F5-4580-BA4C-F489B657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8" y="659405"/>
            <a:ext cx="7678005" cy="553919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951B083-DCC4-41A0-A5A6-13F0103E915B}"/>
              </a:ext>
            </a:extLst>
          </p:cNvPr>
          <p:cNvSpPr txBox="1"/>
          <p:nvPr/>
        </p:nvSpPr>
        <p:spPr>
          <a:xfrm>
            <a:off x="7944820" y="4133245"/>
            <a:ext cx="3946885" cy="1852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sl-S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ZLAT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sl-S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PRIZNANJ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Ela Žvab Oblak, 1. r.</a:t>
            </a:r>
            <a:endParaRPr lang="en-SI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33045"/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OŠ Dutovlje</a:t>
            </a:r>
            <a:endParaRPr lang="en-SI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28600"/>
            <a:r>
              <a:rPr lang="sl-S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Likovni pedagoginji:</a:t>
            </a:r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Miranda Rudež 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/>
            <a:r>
              <a:rPr lang="sl-S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Tina Orel </a:t>
            </a:r>
            <a:r>
              <a:rPr lang="sl-SI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Ostrouška</a:t>
            </a:r>
            <a:endParaRPr lang="en-SI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71DE903-D70D-435E-A237-D1D10EB27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2" y="491066"/>
            <a:ext cx="7711030" cy="5875868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61D9C69-DF9C-4C27-95ED-3C327FDBEA3C}"/>
              </a:ext>
            </a:extLst>
          </p:cNvPr>
          <p:cNvSpPr txBox="1"/>
          <p:nvPr/>
        </p:nvSpPr>
        <p:spPr>
          <a:xfrm>
            <a:off x="8216818" y="4869850"/>
            <a:ext cx="3564467" cy="1575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ZLAT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sl-S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PRIZNANJ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Gregor Čotar, 8. r.</a:t>
            </a:r>
            <a:endParaRPr lang="en-GB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OŠ Miren</a:t>
            </a:r>
            <a:endParaRPr lang="en-GB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Likovni pedagog:</a:t>
            </a:r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Romeo </a:t>
            </a:r>
            <a:r>
              <a:rPr lang="sl-SI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Stubelj</a:t>
            </a:r>
            <a:endParaRPr lang="en-SI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A8BF021-A6C9-4358-B230-3954AB468B3A}"/>
              </a:ext>
            </a:extLst>
          </p:cNvPr>
          <p:cNvSpPr txBox="1"/>
          <p:nvPr/>
        </p:nvSpPr>
        <p:spPr>
          <a:xfrm>
            <a:off x="8229600" y="4991053"/>
            <a:ext cx="3674533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ZLAT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sl-S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PRIZNANJ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</a:p>
          <a:p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Skupinsko delo, 8. r.</a:t>
            </a:r>
            <a:endParaRPr lang="en-GB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OŠ Aleš Bebler – Primož Hrvatini</a:t>
            </a:r>
            <a:endParaRPr lang="en-GB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Likovni pedagog:</a:t>
            </a:r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Vasja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Nanut</a:t>
            </a:r>
            <a:endParaRPr lang="en-SI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5A63A48-9BC6-4B40-B2F8-A6DAC864C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5" y="461433"/>
            <a:ext cx="6978291" cy="59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1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21E98A5-4F53-4BC7-8613-CE25DA00A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412492" cy="290406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FA58C71-50A9-4EF7-A158-735878487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" y="3158796"/>
            <a:ext cx="2853091" cy="36803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EA70BA4-EB72-40B0-B196-7AB4A4413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r="10242"/>
          <a:stretch/>
        </p:blipFill>
        <p:spPr>
          <a:xfrm>
            <a:off x="9067800" y="3316650"/>
            <a:ext cx="2727194" cy="352254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4224D36-DF71-45E9-8D18-85CD94D72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17" y="8466"/>
            <a:ext cx="3637083" cy="288713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DD48033-1159-4D52-991D-644385DF9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54" y="0"/>
            <a:ext cx="2904066" cy="290406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8598192-5EE6-4850-B988-52B9470C56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44" y="0"/>
            <a:ext cx="2838549" cy="2904066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CFFF23CB-4B29-4F11-9C79-31FC1C1E8498}"/>
              </a:ext>
            </a:extLst>
          </p:cNvPr>
          <p:cNvSpPr txBox="1"/>
          <p:nvPr/>
        </p:nvSpPr>
        <p:spPr>
          <a:xfrm>
            <a:off x="3124201" y="4346229"/>
            <a:ext cx="6064346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SREBRNA </a:t>
            </a:r>
            <a:r>
              <a:rPr lang="sl-S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KOLEKCIJA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OŠ DUTOVLJE</a:t>
            </a:r>
          </a:p>
          <a:p>
            <a:endParaRPr lang="en-GB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LIKOVNA PEDAGOGINJA: </a:t>
            </a:r>
            <a:r>
              <a:rPr lang="en-GB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VLASTA MARKOČIČ</a:t>
            </a:r>
            <a:endParaRPr lang="en-SI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6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F3E0247-7D77-40E3-89E1-F7089D2EF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7" y="-72326"/>
            <a:ext cx="5757333" cy="6930457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6D020FB-4C0C-4688-AA0A-7B3B5DD1F3D6}"/>
              </a:ext>
            </a:extLst>
          </p:cNvPr>
          <p:cNvSpPr txBox="1"/>
          <p:nvPr/>
        </p:nvSpPr>
        <p:spPr>
          <a:xfrm>
            <a:off x="6019800" y="5671919"/>
            <a:ext cx="2946400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Klemen Luin, 7. r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Dutovlje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7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941C95-32DB-4B16-A99E-28B34CA0E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9711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4E77C8D-1C78-4E98-A0EC-03628AFE6253}"/>
              </a:ext>
            </a:extLst>
          </p:cNvPr>
          <p:cNvSpPr txBox="1"/>
          <p:nvPr/>
        </p:nvSpPr>
        <p:spPr>
          <a:xfrm>
            <a:off x="7196667" y="5278593"/>
            <a:ext cx="3699933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Larisa Jogan Žgur, 7. r.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Dutovlje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7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C6CD344-F794-4C0F-844B-97A65B637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DE0A4B8-1440-42CE-B6CC-98EC08F660FB}"/>
              </a:ext>
            </a:extLst>
          </p:cNvPr>
          <p:cNvSpPr txBox="1"/>
          <p:nvPr/>
        </p:nvSpPr>
        <p:spPr>
          <a:xfrm>
            <a:off x="7679267" y="5312460"/>
            <a:ext cx="3420533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Mihael Krištof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Bandel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7. r.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Dutovlje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3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508EE2F8-3C9F-499E-B63F-3F1BB2A81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4" y="816289"/>
            <a:ext cx="7428026" cy="5620418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818125E-D21E-4573-8E4B-F153EE33544F}"/>
              </a:ext>
            </a:extLst>
          </p:cNvPr>
          <p:cNvSpPr txBox="1"/>
          <p:nvPr/>
        </p:nvSpPr>
        <p:spPr>
          <a:xfrm>
            <a:off x="8408199" y="5343587"/>
            <a:ext cx="6096000" cy="81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 Miklič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KOLEZIJA 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E5E113C-1C23-42A2-8FCC-4CA95059F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" y="0"/>
            <a:ext cx="9001125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571E444-BB0E-49D1-9FCD-9851124E5776}"/>
              </a:ext>
            </a:extLst>
          </p:cNvPr>
          <p:cNvSpPr txBox="1"/>
          <p:nvPr/>
        </p:nvSpPr>
        <p:spPr>
          <a:xfrm>
            <a:off x="9389534" y="5405592"/>
            <a:ext cx="2912533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Petja Poljšak, 7. r.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Dutovlje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50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C486B4C-42FA-44BA-90AB-FE9A8AED7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33"/>
            <a:ext cx="6858000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AAB05F7-BFE5-475A-9BE0-6BB2004DCCE7}"/>
              </a:ext>
            </a:extLst>
          </p:cNvPr>
          <p:cNvSpPr txBox="1"/>
          <p:nvPr/>
        </p:nvSpPr>
        <p:spPr>
          <a:xfrm>
            <a:off x="7408333" y="5388660"/>
            <a:ext cx="3361267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Stella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Kos, 7. r.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Dutovlje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2828F5A-B5AD-47DC-AD69-EDB46D72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6992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F3C1BB7-F43E-4C86-A77F-41490117746A}"/>
              </a:ext>
            </a:extLst>
          </p:cNvPr>
          <p:cNvSpPr txBox="1"/>
          <p:nvPr/>
        </p:nvSpPr>
        <p:spPr>
          <a:xfrm>
            <a:off x="8017933" y="5346326"/>
            <a:ext cx="2827867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Tristan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Prinčič, 7. r.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Dutovlje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1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BAEA1AA-C7C9-4F03-A98A-748B37348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795504"/>
            <a:ext cx="2048483" cy="311609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9901E77-2C7B-4F8F-A133-27A14E379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24" y="4382453"/>
            <a:ext cx="3107267" cy="21696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BEC74E8-8D1B-43BF-B3CA-529237EAC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47" y="795503"/>
            <a:ext cx="2020711" cy="303106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EE9CD0B-E037-42E3-90ED-40F1B671C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2" y="4299944"/>
            <a:ext cx="3376553" cy="225213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36925C3-3098-4C6C-964C-D6BD9C7AFD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4406143"/>
            <a:ext cx="3217332" cy="2145935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13807883-47AB-4569-8439-F32E66FA9F5F}"/>
              </a:ext>
            </a:extLst>
          </p:cNvPr>
          <p:cNvSpPr txBox="1"/>
          <p:nvPr/>
        </p:nvSpPr>
        <p:spPr>
          <a:xfrm>
            <a:off x="4665061" y="2783981"/>
            <a:ext cx="7155465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SREBRNA </a:t>
            </a:r>
            <a:r>
              <a:rPr lang="sl-S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KOLEKCIJA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OŠ GRADEC, PŠ JEVNICA</a:t>
            </a:r>
          </a:p>
          <a:p>
            <a:endParaRPr lang="en-GB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LIKOVNA PEDAGOGINJA: </a:t>
            </a:r>
            <a:r>
              <a:rPr lang="en-GB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PETRA PROSEN</a:t>
            </a:r>
            <a:endParaRPr lang="en-SI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4D78A1-8066-4E99-A1B9-6D9B67E42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370" y="305922"/>
            <a:ext cx="3177156" cy="209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9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A9F6F2F-34DA-4A36-843D-E309D4368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7" y="0"/>
            <a:ext cx="4705945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8B5FE28-3B09-48A4-8CDD-13CCC49F1947}"/>
              </a:ext>
            </a:extLst>
          </p:cNvPr>
          <p:cNvSpPr txBox="1"/>
          <p:nvPr/>
        </p:nvSpPr>
        <p:spPr>
          <a:xfrm>
            <a:off x="7756230" y="5651126"/>
            <a:ext cx="3395133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Emma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Mehić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4. r.</a:t>
            </a:r>
            <a:endParaRPr lang="en-S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Gradec, PŠ Jevnica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A47A641-F133-4D43-B3DA-CD7380ACC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0" y="651934"/>
            <a:ext cx="7517926" cy="524933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556F285-E422-4E2C-85F2-20F5489D340B}"/>
              </a:ext>
            </a:extLst>
          </p:cNvPr>
          <p:cNvSpPr txBox="1"/>
          <p:nvPr/>
        </p:nvSpPr>
        <p:spPr>
          <a:xfrm>
            <a:off x="8102600" y="4982260"/>
            <a:ext cx="3183467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Kaja Vozelj, 5. r.</a:t>
            </a:r>
            <a:endParaRPr lang="en-S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Gradec, PŠ Jevnica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4F2B420-7AB7-4021-A557-3A1C2F2E7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52475"/>
            <a:ext cx="7552387" cy="49911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22190C9-68CF-4B6E-BC15-25CC52ABCA74}"/>
              </a:ext>
            </a:extLst>
          </p:cNvPr>
          <p:cNvSpPr txBox="1"/>
          <p:nvPr/>
        </p:nvSpPr>
        <p:spPr>
          <a:xfrm>
            <a:off x="8153400" y="4733925"/>
            <a:ext cx="29908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Kaja Rosshӓupel, 4. r. </a:t>
            </a:r>
          </a:p>
          <a:p>
            <a:endParaRPr lang="es-ES" b="1" dirty="0"/>
          </a:p>
          <a:p>
            <a:r>
              <a:rPr lang="es-ES" dirty="0"/>
              <a:t>OŠ Gradec, PŠ Jevnica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16838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81271B3-1B4C-4DFF-8516-36207FC5B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4572000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66E322B-3D02-45EC-BF3A-BD6B08A4315D}"/>
              </a:ext>
            </a:extLst>
          </p:cNvPr>
          <p:cNvSpPr txBox="1"/>
          <p:nvPr/>
        </p:nvSpPr>
        <p:spPr>
          <a:xfrm>
            <a:off x="6096000" y="5354792"/>
            <a:ext cx="2921001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Manca Bokal, 4. r.</a:t>
            </a:r>
            <a:endParaRPr lang="en-S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Gradec, PŠ Jevnica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6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1D803A9-59AC-40DE-B769-1244A80C3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5" y="715433"/>
            <a:ext cx="8136727" cy="542713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3B7CF8F-B05B-482D-9B6B-100E4A7BEF2B}"/>
              </a:ext>
            </a:extLst>
          </p:cNvPr>
          <p:cNvSpPr txBox="1"/>
          <p:nvPr/>
        </p:nvSpPr>
        <p:spPr>
          <a:xfrm>
            <a:off x="8729133" y="5134285"/>
            <a:ext cx="2954867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Nika Godec, 5. r.</a:t>
            </a:r>
            <a:endParaRPr lang="en-S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Gradec, PŠ Jevnica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9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5BCBF0A-3EFA-4F2A-BB95-38B1DD508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647700"/>
            <a:ext cx="8339828" cy="55626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CEB7B8B-7FC1-449E-BB3B-0BF63CFB4597}"/>
              </a:ext>
            </a:extLst>
          </p:cNvPr>
          <p:cNvSpPr txBox="1"/>
          <p:nvPr/>
        </p:nvSpPr>
        <p:spPr>
          <a:xfrm>
            <a:off x="8949267" y="5371352"/>
            <a:ext cx="2802466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Tisa Zupančič, 5. r. </a:t>
            </a:r>
            <a:endParaRPr lang="en-SI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4815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Gradec, PŠ Jevnica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111D652-34DA-466A-898F-001C4C98E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r="5614"/>
          <a:stretch/>
        </p:blipFill>
        <p:spPr>
          <a:xfrm>
            <a:off x="499533" y="570508"/>
            <a:ext cx="7355571" cy="502595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58F69BE-48AE-4AA7-A29F-0A173D482766}"/>
              </a:ext>
            </a:extLst>
          </p:cNvPr>
          <p:cNvSpPr txBox="1"/>
          <p:nvPr/>
        </p:nvSpPr>
        <p:spPr>
          <a:xfrm>
            <a:off x="8102600" y="4310730"/>
            <a:ext cx="3937000" cy="81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Katarina Babič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KOLEZIJA 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A856EB8-6A14-4790-9B48-DA29ED2C87B8}"/>
              </a:ext>
            </a:extLst>
          </p:cNvPr>
          <p:cNvSpPr txBox="1"/>
          <p:nvPr/>
        </p:nvSpPr>
        <p:spPr>
          <a:xfrm>
            <a:off x="1751468" y="2775035"/>
            <a:ext cx="8840332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SREBRNA </a:t>
            </a:r>
            <a:r>
              <a:rPr lang="sl-S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KOLEKCIJA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OŠ DANILA LOKARJA AJDOVŠČINA</a:t>
            </a:r>
          </a:p>
          <a:p>
            <a:endParaRPr lang="en-GB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LIKOVNA PEDAGOGINJA: </a:t>
            </a:r>
            <a:r>
              <a:rPr lang="en-GB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NATAŠA RUPNIK</a:t>
            </a:r>
            <a:endParaRPr lang="en-SI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C61E76B-7821-4464-A86F-F75E7FD9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3" y="119872"/>
            <a:ext cx="3148507" cy="241563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129ED7B-8F9A-42D2-98DD-4BE795F4F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33" y="144805"/>
            <a:ext cx="3066203" cy="239070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BFDBB25-7B07-4119-9436-AAB1D25A9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47" y="156971"/>
            <a:ext cx="3109786" cy="239070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47F5377-076C-4659-A64C-46E11528B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3" y="4137944"/>
            <a:ext cx="3152727" cy="232144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90EE730-30F5-438D-A3B1-078165404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33" y="4213772"/>
            <a:ext cx="2883041" cy="224561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49CBE48-953C-4FED-B6C3-7EE6506F1F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46" y="4175858"/>
            <a:ext cx="3109785" cy="23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1AF50F3-A542-49DA-9F68-CA3C2FBF17C5}"/>
              </a:ext>
            </a:extLst>
          </p:cNvPr>
          <p:cNvSpPr txBox="1"/>
          <p:nvPr/>
        </p:nvSpPr>
        <p:spPr>
          <a:xfrm>
            <a:off x="8695267" y="5007660"/>
            <a:ext cx="3564467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5450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Doroteja Rojko, 5.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5450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Danila Lokarja Ajdovščina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B88DCB8-9456-4C9D-96EE-777F7FF6A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313266"/>
            <a:ext cx="7992181" cy="6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5F85549-1D53-4F96-8724-BCD213E7992E}"/>
              </a:ext>
            </a:extLst>
          </p:cNvPr>
          <p:cNvSpPr txBox="1"/>
          <p:nvPr/>
        </p:nvSpPr>
        <p:spPr>
          <a:xfrm>
            <a:off x="7721600" y="5456392"/>
            <a:ext cx="3530600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5450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Andrejina Perše, 5.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5450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Danila Lokarja Ajdovščina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6C311B6-F1BA-4801-BEA0-E572B9B9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" y="0"/>
            <a:ext cx="694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8E6B23D-24E9-4C0E-A10D-C33033564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9549"/>
          <a:stretch/>
        </p:blipFill>
        <p:spPr>
          <a:xfrm>
            <a:off x="0" y="0"/>
            <a:ext cx="7493000" cy="685800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691BEDA-8B15-42C9-9B64-CF2503EB82D7}"/>
              </a:ext>
            </a:extLst>
          </p:cNvPr>
          <p:cNvSpPr txBox="1"/>
          <p:nvPr/>
        </p:nvSpPr>
        <p:spPr>
          <a:xfrm>
            <a:off x="7941734" y="5473326"/>
            <a:ext cx="3488266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5450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Lili Perhavec, 5.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5450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Danila Lokarja Ajdovščina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1108E9F-54CE-43E8-AF7A-6542DA59E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r="11111"/>
          <a:stretch/>
        </p:blipFill>
        <p:spPr>
          <a:xfrm>
            <a:off x="0" y="0"/>
            <a:ext cx="6925733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D7C76A9-826D-46EE-840B-73114EFB3F1E}"/>
              </a:ext>
            </a:extLst>
          </p:cNvPr>
          <p:cNvSpPr txBox="1"/>
          <p:nvPr/>
        </p:nvSpPr>
        <p:spPr>
          <a:xfrm>
            <a:off x="8102600" y="5244726"/>
            <a:ext cx="3335866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5450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Lina Dolgan, 4. r</a:t>
            </a:r>
            <a:r>
              <a:rPr lang="sl-SI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5450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Danila Lokarja Ajdovščina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9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21D67CD-1DF9-4E25-965B-BD075FCB4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9352"/>
          <a:stretch/>
        </p:blipFill>
        <p:spPr>
          <a:xfrm>
            <a:off x="0" y="0"/>
            <a:ext cx="6908800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1437159-22BD-4663-80BA-40AAFF84D35F}"/>
              </a:ext>
            </a:extLst>
          </p:cNvPr>
          <p:cNvSpPr txBox="1"/>
          <p:nvPr/>
        </p:nvSpPr>
        <p:spPr>
          <a:xfrm>
            <a:off x="7907867" y="5464860"/>
            <a:ext cx="3335867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5450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Manca Blatnik, , 4.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25450"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Danila Lokarja Ajdovščina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54E1A49-1884-4AAD-A5E0-26645D277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67"/>
            <a:ext cx="5134570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839274C7-B9FC-4BCB-A459-02824B5F447E}"/>
              </a:ext>
            </a:extLst>
          </p:cNvPr>
          <p:cNvSpPr txBox="1"/>
          <p:nvPr/>
        </p:nvSpPr>
        <p:spPr>
          <a:xfrm>
            <a:off x="6189133" y="4775034"/>
            <a:ext cx="5046134" cy="143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8920">
              <a:lnSpc>
                <a:spcPct val="115000"/>
              </a:lnSpc>
              <a:spcAft>
                <a:spcPts val="1000"/>
              </a:spcAf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SREBRNO PRIZNANJE</a:t>
            </a:r>
          </a:p>
          <a:p>
            <a:pPr marL="248920"/>
            <a:r>
              <a:rPr lang="sl-S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Julija </a:t>
            </a:r>
            <a:r>
              <a:rPr lang="sl-SI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Faganelj</a:t>
            </a:r>
            <a:r>
              <a:rPr lang="sl-S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3. r.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8920"/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Danila Lokarja Ajdovščina, PŠ Lokavec</a:t>
            </a:r>
            <a:endParaRPr lang="en-SI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8920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Petra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Terbižan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Slejko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6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9E9BCFA-9758-49AF-B104-115EC176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72" y="0"/>
            <a:ext cx="4339828" cy="685800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37E590B-96B2-4E71-85F1-BB8BE9EFEA6B}"/>
              </a:ext>
            </a:extLst>
          </p:cNvPr>
          <p:cNvSpPr txBox="1"/>
          <p:nvPr/>
        </p:nvSpPr>
        <p:spPr>
          <a:xfrm>
            <a:off x="6366934" y="4062166"/>
            <a:ext cx="6096000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7015">
              <a:lnSpc>
                <a:spcPct val="115000"/>
              </a:lnSpc>
              <a:spcAft>
                <a:spcPts val="1000"/>
              </a:spcAft>
            </a:pPr>
            <a:r>
              <a:rPr lang="en-GB" sz="20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SREBRNO PRIZNANJE</a:t>
            </a:r>
            <a:endParaRPr lang="en-SI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8920"/>
            <a:r>
              <a:rPr lang="sl-SI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Klara Loboda, 7. r.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8920"/>
            <a:r>
              <a:rPr lang="sl-SI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Gustava Šiliha Laporje</a:t>
            </a:r>
            <a:endParaRPr lang="en-SI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8920"/>
            <a:r>
              <a:rPr lang="sl-S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Renata Jesenek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768C75D-9E39-4C70-9E72-551F7B0C0AB1}"/>
              </a:ext>
            </a:extLst>
          </p:cNvPr>
          <p:cNvSpPr txBox="1"/>
          <p:nvPr/>
        </p:nvSpPr>
        <p:spPr>
          <a:xfrm>
            <a:off x="7840133" y="4826120"/>
            <a:ext cx="4072467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8920">
              <a:lnSpc>
                <a:spcPct val="115000"/>
              </a:lnSpc>
              <a:spcAft>
                <a:spcPts val="1000"/>
              </a:spcAft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SREBRNO PRIZNANJE</a:t>
            </a:r>
          </a:p>
          <a:p>
            <a:pPr marL="248920"/>
            <a:r>
              <a:rPr lang="sl-SI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Skupina 9. r. 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8920"/>
            <a:r>
              <a:rPr lang="sl-S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Stopiče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8920"/>
            <a:r>
              <a:rPr lang="sl-S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Mateja Hočevar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981520E-5B3E-4B77-81D3-70A9E9CE4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98"/>
            <a:ext cx="7766314" cy="582473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30A287B-60A1-4FB1-B2C9-D1AB5C2EF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2" b="7506"/>
          <a:stretch/>
        </p:blipFill>
        <p:spPr>
          <a:xfrm>
            <a:off x="7918450" y="-1"/>
            <a:ext cx="4273550" cy="43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4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9952290-E170-4381-9046-85A062F9F53E}"/>
              </a:ext>
            </a:extLst>
          </p:cNvPr>
          <p:cNvSpPr txBox="1"/>
          <p:nvPr/>
        </p:nvSpPr>
        <p:spPr>
          <a:xfrm>
            <a:off x="7880502" y="2941771"/>
            <a:ext cx="3602566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Tugo Sam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Hatfull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Halil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Muhadri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Danila Lokarja Ajdovščina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Likovni pedagog: Vladimir Bačič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9AC771C-D65F-4C50-B644-B6E09C46C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" y="457200"/>
            <a:ext cx="7833562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2E76C45-7696-4E8C-82ED-E36D94578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02" y="321733"/>
            <a:ext cx="6667676" cy="621453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14D84CA-D0E3-4C67-80C0-1EBC9C2229C3}"/>
              </a:ext>
            </a:extLst>
          </p:cNvPr>
          <p:cNvSpPr txBox="1"/>
          <p:nvPr/>
        </p:nvSpPr>
        <p:spPr>
          <a:xfrm>
            <a:off x="7526866" y="5443146"/>
            <a:ext cx="3911600" cy="81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Karolina Iva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Truglas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KOLEZIJA 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4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F5173BB-0D44-47BB-80B8-26ECDEA6E621}"/>
              </a:ext>
            </a:extLst>
          </p:cNvPr>
          <p:cNvSpPr txBox="1"/>
          <p:nvPr/>
        </p:nvSpPr>
        <p:spPr>
          <a:xfrm>
            <a:off x="4294717" y="5153025"/>
            <a:ext cx="3602566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Halil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Muhadri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Danila Lokarja Ajdovščina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Likovni pedagog: Vladimir Bačič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D0529B0-6D46-493F-913E-7476DC3E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13" y="0"/>
            <a:ext cx="7893574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24D0E3B-869C-4D8C-8044-408154F97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8"/>
          <a:stretch/>
        </p:blipFill>
        <p:spPr>
          <a:xfrm>
            <a:off x="241176" y="199748"/>
            <a:ext cx="6246253" cy="645850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337AA1E-1E45-4C9A-9889-6088A71BB596}"/>
              </a:ext>
            </a:extLst>
          </p:cNvPr>
          <p:cNvSpPr txBox="1"/>
          <p:nvPr/>
        </p:nvSpPr>
        <p:spPr>
          <a:xfrm>
            <a:off x="6749250" y="4689779"/>
            <a:ext cx="4844988" cy="181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Skupinsko delo, 4b in 5a PP   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Cirius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Vipava - </a:t>
            </a:r>
            <a:r>
              <a:rPr lang="sl-SI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 za izobraževanje, rehabilitacijo in usposabljanje Vipava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Likovna pedagoginja: Julija Leben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8160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ECE8368-E6D6-4334-A5D5-E20EB0FAA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1316"/>
            <a:ext cx="8509001" cy="613568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4C9BB0D-78E7-4425-91AB-908DC7F0EB80}"/>
              </a:ext>
            </a:extLst>
          </p:cNvPr>
          <p:cNvSpPr txBox="1"/>
          <p:nvPr/>
        </p:nvSpPr>
        <p:spPr>
          <a:xfrm>
            <a:off x="8695266" y="664535"/>
            <a:ext cx="2980267" cy="345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otroci od 3. do 6. leta starosti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Vrtec Sonček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oddelek Zajčki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Italija, Večstopenjska šola s slovenskim učnim jezikom v Gorici,  Enota: Vrtec Sonček, Oddelek Zajčki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Vzgojiteljici: Ksenija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Buzzinelli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Tania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Laurentig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0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8D89FA4-6A41-4BCE-8671-373817576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02"/>
            <a:ext cx="8916587" cy="6521995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1FEE0A8-B6C3-4B98-8604-B5CADADBC040}"/>
              </a:ext>
            </a:extLst>
          </p:cNvPr>
          <p:cNvSpPr txBox="1"/>
          <p:nvPr/>
        </p:nvSpPr>
        <p:spPr>
          <a:xfrm>
            <a:off x="9107260" y="2992414"/>
            <a:ext cx="2763611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Emili Berden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Vrtec Sežana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Vzgojiteljica: Monika Samec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5824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FC50A91-CB1D-4020-A2E1-6598058AC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2" y="-51453"/>
            <a:ext cx="4758431" cy="6960905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2AE02FE-9572-4A1A-BED0-87436285E326}"/>
              </a:ext>
            </a:extLst>
          </p:cNvPr>
          <p:cNvSpPr txBox="1"/>
          <p:nvPr/>
        </p:nvSpPr>
        <p:spPr>
          <a:xfrm>
            <a:off x="7433572" y="2825935"/>
            <a:ext cx="3309152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Liam Pertot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Vrtec Sežana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Vzgojiteljica: Monika Samec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5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4F9F7D8-AEA5-4EE8-9A0C-F7103AF93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31"/>
            <a:ext cx="9380188" cy="644887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0D2F28B-7ACF-4417-896B-9153659BDEA5}"/>
              </a:ext>
            </a:extLst>
          </p:cNvPr>
          <p:cNvSpPr txBox="1"/>
          <p:nvPr/>
        </p:nvSpPr>
        <p:spPr>
          <a:xfrm>
            <a:off x="7699517" y="2715917"/>
            <a:ext cx="6094520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Klara Filipčič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Vrtec Sežana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Vzgojiteljica: Monika Samec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0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8528D21-247A-4FCE-852B-74A802412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532489" cy="679873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07E9E4D-E000-4649-A6E5-C5F49548580A}"/>
              </a:ext>
            </a:extLst>
          </p:cNvPr>
          <p:cNvSpPr txBox="1"/>
          <p:nvPr/>
        </p:nvSpPr>
        <p:spPr>
          <a:xfrm>
            <a:off x="5723467" y="4518537"/>
            <a:ext cx="6096000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Maja Čoha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Danila Lokarja Ajdovščina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Nataša Rupnik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9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EAE0D39-A151-4897-B489-867F70675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96933" cy="685542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04003D5-73D5-47D4-887D-CE35EF2424C7}"/>
              </a:ext>
            </a:extLst>
          </p:cNvPr>
          <p:cNvSpPr txBox="1"/>
          <p:nvPr/>
        </p:nvSpPr>
        <p:spPr>
          <a:xfrm>
            <a:off x="6193215" y="2681119"/>
            <a:ext cx="6096000" cy="161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Žana Kompara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Danila Lokarja Ajdovščina, PŠ Lokavec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Petra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Terbižan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Slejko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E206DE0-262F-493C-BD66-C426545AE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45479" cy="6874234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B771DF3-17C6-4933-BFCA-3201B55AD49C}"/>
              </a:ext>
            </a:extLst>
          </p:cNvPr>
          <p:cNvSpPr txBox="1"/>
          <p:nvPr/>
        </p:nvSpPr>
        <p:spPr>
          <a:xfrm>
            <a:off x="6768487" y="2659045"/>
            <a:ext cx="4555067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 Batagelj 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Danila Lokarja Ajdovščina, PŠ Lokavec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Nataša Rupnik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6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0D7F644-2891-4101-B7B1-517DACB76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700"/>
            <a:ext cx="5377237" cy="679229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5601F2E-6648-4627-A992-28DBFE1DE128}"/>
              </a:ext>
            </a:extLst>
          </p:cNvPr>
          <p:cNvSpPr txBox="1"/>
          <p:nvPr/>
        </p:nvSpPr>
        <p:spPr>
          <a:xfrm>
            <a:off x="6595080" y="2814923"/>
            <a:ext cx="4565499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Jonatan Juvan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Danila Lokarja Ajdovščina, PŠ Lokavec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Nataša Rupnik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3F9D914-EBD5-49F5-9573-F8C7C79A9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7" y="662636"/>
            <a:ext cx="7503990" cy="5532727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865D918-4DF5-4F2C-A192-997C7FC497B9}"/>
              </a:ext>
            </a:extLst>
          </p:cNvPr>
          <p:cNvSpPr txBox="1"/>
          <p:nvPr/>
        </p:nvSpPr>
        <p:spPr>
          <a:xfrm>
            <a:off x="8204200" y="4987466"/>
            <a:ext cx="3810000" cy="81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Lana Stvarnik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KOLEZIJA 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1F90067-23F1-4CE4-A5F3-923408663015}"/>
              </a:ext>
            </a:extLst>
          </p:cNvPr>
          <p:cNvSpPr txBox="1"/>
          <p:nvPr/>
        </p:nvSpPr>
        <p:spPr>
          <a:xfrm>
            <a:off x="7196667" y="4239137"/>
            <a:ext cx="3759200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Zala Ščuka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Antona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Šibelja-Stjenka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Komen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Tanja Samec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AC3AAAA-5B7B-48C4-B933-AD104CBE0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6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171AAA0A-F1BA-4C03-B172-2DFEEEC15CAC}"/>
              </a:ext>
            </a:extLst>
          </p:cNvPr>
          <p:cNvSpPr txBox="1"/>
          <p:nvPr/>
        </p:nvSpPr>
        <p:spPr>
          <a:xfrm>
            <a:off x="4761390" y="4888686"/>
            <a:ext cx="3264023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Mermolja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Ankaran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Likovni pedagog: Vasja Nanut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3C988C-AA77-40A4-814C-7698E0E30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822"/>
            <a:ext cx="12192000" cy="42465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6295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8275896-5FF1-4E50-85B6-B115CBF7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3" t="12963" r="25971" b="7161"/>
          <a:stretch/>
        </p:blipFill>
        <p:spPr>
          <a:xfrm>
            <a:off x="-1" y="8267"/>
            <a:ext cx="6256867" cy="684973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7409074-F5B8-4C50-9257-E87ACB2903FC}"/>
              </a:ext>
            </a:extLst>
          </p:cNvPr>
          <p:cNvSpPr txBox="1"/>
          <p:nvPr/>
        </p:nvSpPr>
        <p:spPr>
          <a:xfrm>
            <a:off x="7120466" y="4273004"/>
            <a:ext cx="3928533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Emina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Dulić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dr. Bogomirja Magajne Divača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Vesna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Marion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52D4A1E-0E11-4AF4-86F2-DCA086AE4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04422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6535C55-2FB4-4278-A9D4-8602EE04AE5C}"/>
              </a:ext>
            </a:extLst>
          </p:cNvPr>
          <p:cNvSpPr txBox="1"/>
          <p:nvPr/>
        </p:nvSpPr>
        <p:spPr>
          <a:xfrm>
            <a:off x="7349067" y="5145070"/>
            <a:ext cx="4157133" cy="1285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Klara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Kastelic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Dolenjske Toplice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Mateja Hočevar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D60C4B5-AB6D-4E32-92DC-E3180CD14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95492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EEC1B6F-A33B-4C28-A74C-623F9CD509A4}"/>
              </a:ext>
            </a:extLst>
          </p:cNvPr>
          <p:cNvSpPr txBox="1"/>
          <p:nvPr/>
        </p:nvSpPr>
        <p:spPr>
          <a:xfrm>
            <a:off x="7442201" y="4569337"/>
            <a:ext cx="4207933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Nina Janežič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Dolenjske Toplice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Mateja Hočevar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FBAF749C-CB87-4390-B20A-B8F93F8137A9}"/>
              </a:ext>
            </a:extLst>
          </p:cNvPr>
          <p:cNvSpPr txBox="1"/>
          <p:nvPr/>
        </p:nvSpPr>
        <p:spPr>
          <a:xfrm>
            <a:off x="7147932" y="4120604"/>
            <a:ext cx="4137102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Tjaša Medle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Dolenjske Toplice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Mateja Hočevar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A7B4B6D-BA73-4539-A746-C6A55A02A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4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001E97A-4807-4D29-95EC-5F5FF82CD1C9}"/>
              </a:ext>
            </a:extLst>
          </p:cNvPr>
          <p:cNvSpPr txBox="1"/>
          <p:nvPr/>
        </p:nvSpPr>
        <p:spPr>
          <a:xfrm>
            <a:off x="7560734" y="4027471"/>
            <a:ext cx="3903133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Naja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Zidar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Dutovlje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Vlasta Markočič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682A543-4625-4F91-96C2-B5D6E46E8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33" y="-52740"/>
            <a:ext cx="4986867" cy="69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BA9F9E6-3453-4D83-A59A-65B119EB6D59}"/>
              </a:ext>
            </a:extLst>
          </p:cNvPr>
          <p:cNvSpPr txBox="1"/>
          <p:nvPr/>
        </p:nvSpPr>
        <p:spPr>
          <a:xfrm>
            <a:off x="6578605" y="3934337"/>
            <a:ext cx="4478867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Gabriel Daneu Kavre in Blaž Kavčič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Dutovlje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Nataša Bric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A34AD5-9EF9-4619-85CF-2D9774EC6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7" y="0"/>
            <a:ext cx="5605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AB0B9BD-1EB7-4B1F-8780-E7674817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46" y="0"/>
            <a:ext cx="7107621" cy="504613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F8EDA54-43CA-442F-84F2-F75B758523C2}"/>
              </a:ext>
            </a:extLst>
          </p:cNvPr>
          <p:cNvSpPr txBox="1"/>
          <p:nvPr/>
        </p:nvSpPr>
        <p:spPr>
          <a:xfrm>
            <a:off x="2603645" y="5367865"/>
            <a:ext cx="8047419" cy="1262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Tjaš Vodopivec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Dutovlje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Miranda Rudež in Tina Orel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Ostrouška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3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A2EFB72-3041-4632-8B6D-C13E6862A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4"/>
          <a:stretch/>
        </p:blipFill>
        <p:spPr>
          <a:xfrm>
            <a:off x="0" y="0"/>
            <a:ext cx="6395524" cy="679449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DDB199C-C300-4983-B1DC-3530A811C5D0}"/>
              </a:ext>
            </a:extLst>
          </p:cNvPr>
          <p:cNvSpPr txBox="1"/>
          <p:nvPr/>
        </p:nvSpPr>
        <p:spPr>
          <a:xfrm>
            <a:off x="7264399" y="4086737"/>
            <a:ext cx="4453467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Skupinsko delo - 7. r.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Istrskega odreda Gračišče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Likovni pedagog: Vasja Nanut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8FE9DE9-6C1E-4441-9896-9B08FF82C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16" y="643467"/>
            <a:ext cx="7391517" cy="4942235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49FFA54-0AD1-452C-ABF6-F1230E9BCD5B}"/>
              </a:ext>
            </a:extLst>
          </p:cNvPr>
          <p:cNvSpPr txBox="1"/>
          <p:nvPr/>
        </p:nvSpPr>
        <p:spPr>
          <a:xfrm>
            <a:off x="8009584" y="4395397"/>
            <a:ext cx="3869267" cy="81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Naja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Trobec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KOLEZIJA 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1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387A32D-BECB-4F2C-958C-3EC4F68B5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0"/>
          <a:stretch/>
        </p:blipFill>
        <p:spPr>
          <a:xfrm>
            <a:off x="-1" y="0"/>
            <a:ext cx="6575620" cy="695959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75291C3-D7BE-4E65-859B-B144A3A6D470}"/>
              </a:ext>
            </a:extLst>
          </p:cNvPr>
          <p:cNvSpPr txBox="1"/>
          <p:nvPr/>
        </p:nvSpPr>
        <p:spPr>
          <a:xfrm>
            <a:off x="7247466" y="4199751"/>
            <a:ext cx="4072467" cy="1709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Patrik Žerjal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Dragomirja Benčiča Brkina - Hrpelje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Likovna pedagoginja: Vesna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Marion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37334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46EE7D0-3114-4D24-87AE-2C0B87340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84789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0939851-34D1-478C-99B6-52F0699BA4DB}"/>
              </a:ext>
            </a:extLst>
          </p:cNvPr>
          <p:cNvSpPr txBox="1"/>
          <p:nvPr/>
        </p:nvSpPr>
        <p:spPr>
          <a:xfrm>
            <a:off x="7357533" y="4349204"/>
            <a:ext cx="4064000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Nicole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Srednja Šola Izola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Taja Zven Ivančič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8BA5C08-B416-4E47-95BB-36D6E545E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233"/>
            <a:ext cx="6975894" cy="532553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60651AB-4A13-42A7-AA1F-A3DAFB802EDE}"/>
              </a:ext>
            </a:extLst>
          </p:cNvPr>
          <p:cNvSpPr txBox="1"/>
          <p:nvPr/>
        </p:nvSpPr>
        <p:spPr>
          <a:xfrm>
            <a:off x="7704666" y="4298404"/>
            <a:ext cx="4309533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Kenley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Kjeldgaard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Kanada, Byron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Southwood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Helen Filipčič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1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C472A04-C989-40C0-BD93-AB4AAA5EF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66" y="0"/>
            <a:ext cx="7399867" cy="4935653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9BA528B-440D-4CFC-B2E6-A9D4A8515B3A}"/>
              </a:ext>
            </a:extLst>
          </p:cNvPr>
          <p:cNvSpPr txBox="1"/>
          <p:nvPr/>
        </p:nvSpPr>
        <p:spPr>
          <a:xfrm>
            <a:off x="3369733" y="5009604"/>
            <a:ext cx="6096000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Ivana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Harej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Antona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Šibelja-Stjenka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Komen, PŠ Štanjel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Dunja Peric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8639C438-5E71-4ADD-9312-FCD82955797C}"/>
              </a:ext>
            </a:extLst>
          </p:cNvPr>
          <p:cNvSpPr txBox="1"/>
          <p:nvPr/>
        </p:nvSpPr>
        <p:spPr>
          <a:xfrm>
            <a:off x="6796616" y="2562737"/>
            <a:ext cx="4174067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Žan Penko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Košana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Urška Tušar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FD4C9A4-05D7-46C0-8889-EE28786D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7" y="578674"/>
            <a:ext cx="5746253" cy="53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6C9FC9D-E58E-4FD6-A210-285FE0C61D42}"/>
              </a:ext>
            </a:extLst>
          </p:cNvPr>
          <p:cNvSpPr txBox="1"/>
          <p:nvPr/>
        </p:nvSpPr>
        <p:spPr>
          <a:xfrm>
            <a:off x="6519336" y="2782870"/>
            <a:ext cx="3894667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Živec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Košana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Urška Tušar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0C3B953-5D7D-44ED-A6A7-714845805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" y="1699723"/>
            <a:ext cx="6096000" cy="41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4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366998E-9FBD-4EB7-B7B8-77B7254A3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t="23195" r="6194" b="14753"/>
          <a:stretch/>
        </p:blipFill>
        <p:spPr>
          <a:xfrm>
            <a:off x="0" y="-26874"/>
            <a:ext cx="5726165" cy="688487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D5FACAA-6080-4D5F-8C15-1BEC3534448B}"/>
              </a:ext>
            </a:extLst>
          </p:cNvPr>
          <p:cNvSpPr txBox="1"/>
          <p:nvPr/>
        </p:nvSpPr>
        <p:spPr>
          <a:xfrm>
            <a:off x="6197599" y="3305163"/>
            <a:ext cx="5624565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Gajšt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Gustava Šiliha Laporje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Renata Jesenek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038A3F2-1254-48F9-AFB4-D4CF1C1BB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17533" cy="682632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0E6BFB5-A8D1-4744-8FAF-18CF7475DC4B}"/>
              </a:ext>
            </a:extLst>
          </p:cNvPr>
          <p:cNvSpPr txBox="1"/>
          <p:nvPr/>
        </p:nvSpPr>
        <p:spPr>
          <a:xfrm>
            <a:off x="5080000" y="3413160"/>
            <a:ext cx="6096000" cy="1858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Skupinsko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delo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Stupan in Matija Kavkler in Matevž Dover in Luka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Ganzitti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Gustava Šiliha Laporje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Renata Jesenek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A650E94-DA8A-4023-AFC4-744EC840E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271" y="62144"/>
            <a:ext cx="7636675" cy="509360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63A8FBC-CC1C-425E-A6AF-4A3158C1C48A}"/>
              </a:ext>
            </a:extLst>
          </p:cNvPr>
          <p:cNvSpPr txBox="1"/>
          <p:nvPr/>
        </p:nvSpPr>
        <p:spPr>
          <a:xfrm>
            <a:off x="-40364" y="4640878"/>
            <a:ext cx="12192000" cy="1986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Liza  Marinko in Veronika Lucija Pirih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Ledina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Barbara Tacar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751F3A7-6238-4570-8262-7C0258AACBEF}"/>
              </a:ext>
            </a:extLst>
          </p:cNvPr>
          <p:cNvSpPr txBox="1"/>
          <p:nvPr/>
        </p:nvSpPr>
        <p:spPr>
          <a:xfrm>
            <a:off x="5737194" y="4855395"/>
            <a:ext cx="6094520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Dorijan Knez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Ledina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Natalija Rožnik in Jona Šušteršič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5E7EDD7-22E5-4725-9698-12100A6F8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7208" cy="68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6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FD96F6B-8E50-4461-9094-3F5981849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9" y="364067"/>
            <a:ext cx="7635565" cy="5875866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E9074C6E-1765-4E41-A1E2-A6E1949383F2}"/>
              </a:ext>
            </a:extLst>
          </p:cNvPr>
          <p:cNvSpPr txBox="1"/>
          <p:nvPr/>
        </p:nvSpPr>
        <p:spPr>
          <a:xfrm>
            <a:off x="8079648" y="5241466"/>
            <a:ext cx="3877733" cy="81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Petra Burnik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 KOLEZIJA </a:t>
            </a:r>
            <a:endParaRPr lang="en-S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07C97CF-C71C-4974-ADF7-275F463F6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08847" cy="692223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123CFB0-2F84-44A0-AC86-B3F60FAF724D}"/>
              </a:ext>
            </a:extLst>
          </p:cNvPr>
          <p:cNvSpPr txBox="1"/>
          <p:nvPr/>
        </p:nvSpPr>
        <p:spPr>
          <a:xfrm>
            <a:off x="5914747" y="4859834"/>
            <a:ext cx="6094520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Julija Peterlin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Oskarja Kovačiča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Mojca Ogrizek Drinovec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AC7F072-4793-4ED1-8899-00638D1A7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25502" r="7933" b="6667"/>
          <a:stretch/>
        </p:blipFill>
        <p:spPr>
          <a:xfrm>
            <a:off x="0" y="0"/>
            <a:ext cx="5672831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FA7BC6E-8512-4C54-84A2-7C32D62FED26}"/>
              </a:ext>
            </a:extLst>
          </p:cNvPr>
          <p:cNvSpPr txBox="1"/>
          <p:nvPr/>
        </p:nvSpPr>
        <p:spPr>
          <a:xfrm>
            <a:off x="5941380" y="4651208"/>
            <a:ext cx="6094520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Sara Ličen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Lucija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Mojca Lenardič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5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1933EED-D731-4E0F-BFA2-84ADAA031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0"/>
          <a:stretch/>
        </p:blipFill>
        <p:spPr>
          <a:xfrm>
            <a:off x="-1" y="0"/>
            <a:ext cx="5504155" cy="6860051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612377F-C7C3-4D1F-9268-E426DD653E77}"/>
              </a:ext>
            </a:extLst>
          </p:cNvPr>
          <p:cNvSpPr txBox="1"/>
          <p:nvPr/>
        </p:nvSpPr>
        <p:spPr>
          <a:xfrm>
            <a:off x="6580573" y="4837639"/>
            <a:ext cx="4001610" cy="1604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Taja Fabijan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Miren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Likovni pedagog: Romeo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Stubelj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7A342D1-960C-42FB-9009-C535059F2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8580235" cy="604973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6296FAE-6365-41AD-8A02-9E167B1C572C}"/>
              </a:ext>
            </a:extLst>
          </p:cNvPr>
          <p:cNvSpPr txBox="1"/>
          <p:nvPr/>
        </p:nvSpPr>
        <p:spPr>
          <a:xfrm>
            <a:off x="8343899" y="2337689"/>
            <a:ext cx="4052735" cy="181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Dragan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Mokronog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Nataša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Himmelreich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A8ADA8D-2137-4E83-82CC-EDA60A29B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10682"/>
          <a:stretch/>
        </p:blipFill>
        <p:spPr>
          <a:xfrm>
            <a:off x="-1" y="-1578"/>
            <a:ext cx="6531729" cy="6859578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06B451E-EAB8-4652-BE3F-91C4F591334B}"/>
              </a:ext>
            </a:extLst>
          </p:cNvPr>
          <p:cNvSpPr txBox="1"/>
          <p:nvPr/>
        </p:nvSpPr>
        <p:spPr>
          <a:xfrm>
            <a:off x="6738151" y="4890905"/>
            <a:ext cx="4481003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Tinkara Jesenek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Kajetana Koviča Poljčane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Jelka Cigler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Plošinjak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1B1BE54-7347-446B-82E8-B16660C5E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11697" cy="686874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9E72DFC-C09A-4576-A97C-78A3EB794FB4}"/>
              </a:ext>
            </a:extLst>
          </p:cNvPr>
          <p:cNvSpPr txBox="1"/>
          <p:nvPr/>
        </p:nvSpPr>
        <p:spPr>
          <a:xfrm>
            <a:off x="7380306" y="4513604"/>
            <a:ext cx="4019365" cy="173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Klemen Lavrin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Belokranjskega odreda Semič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Likovni pedagog: Miha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Henigsman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0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D44054-38DB-4EEE-B944-A230C6F33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2214" cy="6899218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5C41E27-94AC-4738-BEAE-674CE330932D}"/>
              </a:ext>
            </a:extLst>
          </p:cNvPr>
          <p:cNvSpPr txBox="1"/>
          <p:nvPr/>
        </p:nvSpPr>
        <p:spPr>
          <a:xfrm>
            <a:off x="5488619" y="4875687"/>
            <a:ext cx="6094520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Tomaž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Sprajcer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Belokranjskega odreda Semič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Likovni pedagog: Miha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Henigsman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4322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379BE53-FE6E-4180-A843-183CDBAE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0474" cy="689297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2DA0560-334F-4D06-B161-92D57AB586F2}"/>
              </a:ext>
            </a:extLst>
          </p:cNvPr>
          <p:cNvSpPr txBox="1"/>
          <p:nvPr/>
        </p:nvSpPr>
        <p:spPr>
          <a:xfrm>
            <a:off x="5790460" y="4953276"/>
            <a:ext cx="3974977" cy="1939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Zoja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Džemić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Belokranjskega odreda Semič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Vlasta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Henigsman</a:t>
            </a:r>
            <a:endParaRPr lang="en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51D02CF-4146-44BE-A4DE-9A0F5786F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t="28553" r="20154" b="15116"/>
          <a:stretch/>
        </p:blipFill>
        <p:spPr>
          <a:xfrm>
            <a:off x="-1" y="-1"/>
            <a:ext cx="4758431" cy="6847115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64A0A18-F5CF-48DE-8E6B-05F3DC33DFB4}"/>
              </a:ext>
            </a:extLst>
          </p:cNvPr>
          <p:cNvSpPr txBox="1"/>
          <p:nvPr/>
        </p:nvSpPr>
        <p:spPr>
          <a:xfrm>
            <a:off x="5856845" y="2568706"/>
            <a:ext cx="6094520" cy="1709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Miljana Mladenović, Uroš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Ninić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Srbija,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Branko Radičević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Likovni pedagog: Ljubiša Blagojević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9060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4C13842-5E14-43C2-9F80-C14F4E45F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820575" cy="690709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8F79EEB-7810-4C74-90B6-D05190DF4027}"/>
              </a:ext>
            </a:extLst>
          </p:cNvPr>
          <p:cNvSpPr txBox="1"/>
          <p:nvPr/>
        </p:nvSpPr>
        <p:spPr>
          <a:xfrm>
            <a:off x="6616083" y="2517582"/>
            <a:ext cx="3948344" cy="2431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</a:p>
          <a:p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Uroš </a:t>
            </a:r>
            <a:r>
              <a:rPr lang="sl-SI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Ninić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Srbija, O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Branko Radičević</a:t>
            </a:r>
            <a:endParaRPr lang="en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Likovni pedagog: Ljubiša Blagojević</a:t>
            </a:r>
            <a:endParaRPr lang="en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4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>
            <a:extLst>
              <a:ext uri="{FF2B5EF4-FFF2-40B4-BE49-F238E27FC236}">
                <a16:creationId xmlns:a16="http://schemas.microsoft.com/office/drawing/2014/main" id="{CDE05F49-DC09-452B-BF45-AFF1E143D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9" y="245084"/>
            <a:ext cx="3162071" cy="2651169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35D75044-A0BD-4822-9FF4-46950DD5B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91" y="3230110"/>
            <a:ext cx="2335299" cy="3502948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FF5C1A85-515C-481A-AC29-9DD04497B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77" y="3231473"/>
            <a:ext cx="2298810" cy="3502949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094B4BA5-4E56-4000-BA81-DBF3E2C03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2" y="3231474"/>
            <a:ext cx="3157938" cy="3449924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8AA1B684-CE8F-4031-95E7-F780A3495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236" y="3230110"/>
            <a:ext cx="2633404" cy="3451288"/>
          </a:xfrm>
          <a:prstGeom prst="rect">
            <a:avLst/>
          </a:prstGeom>
        </p:spPr>
      </p:pic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70ABEC04-226A-40F8-BC28-64A7FDFE3446}"/>
              </a:ext>
            </a:extLst>
          </p:cNvPr>
          <p:cNvSpPr txBox="1"/>
          <p:nvPr/>
        </p:nvSpPr>
        <p:spPr>
          <a:xfrm>
            <a:off x="6096000" y="540525"/>
            <a:ext cx="57284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ZLAT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sl-S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KOLEKCIJA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OŠ PUCONCI</a:t>
            </a:r>
          </a:p>
          <a:p>
            <a:endParaRPr lang="en-GB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LIKOVNA PEDAGOGINJA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MONIKA VIDMAR</a:t>
            </a:r>
            <a:endParaRPr lang="en-SI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Slika 28">
            <a:extLst>
              <a:ext uri="{FF2B5EF4-FFF2-40B4-BE49-F238E27FC236}">
                <a16:creationId xmlns:a16="http://schemas.microsoft.com/office/drawing/2014/main" id="{BBC9B335-10D9-4FD4-8C03-7A555CE1C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77" y="245085"/>
            <a:ext cx="1899223" cy="27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3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5D65F62-E7A5-4AD6-B205-19AF88CD6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269421"/>
            <a:ext cx="8876292" cy="6319157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2C7AC1A-41CD-4E4C-A3FA-9E1FAD58DA13}"/>
              </a:ext>
            </a:extLst>
          </p:cNvPr>
          <p:cNvSpPr txBox="1"/>
          <p:nvPr/>
        </p:nvSpPr>
        <p:spPr>
          <a:xfrm>
            <a:off x="8997043" y="3193494"/>
            <a:ext cx="324171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Milana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Čegar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Srbija, OŠ Nikola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Vukićević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Renata Cvetkov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8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E7E0F29-94C6-4D7B-8F0F-C0630883D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3539" r="8144" b="28923"/>
          <a:stretch/>
        </p:blipFill>
        <p:spPr>
          <a:xfrm>
            <a:off x="772357" y="507259"/>
            <a:ext cx="4413317" cy="40203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5F0CA4-6249-41DF-A1A0-3A5FD72E79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t="17776" r="12363" b="26473"/>
          <a:stretch/>
        </p:blipFill>
        <p:spPr>
          <a:xfrm>
            <a:off x="7287427" y="507260"/>
            <a:ext cx="4221624" cy="4020351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B8EDCF7-90DB-4E08-90FE-4ED5295A525F}"/>
              </a:ext>
            </a:extLst>
          </p:cNvPr>
          <p:cNvSpPr txBox="1"/>
          <p:nvPr/>
        </p:nvSpPr>
        <p:spPr>
          <a:xfrm>
            <a:off x="4130335" y="5840816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Španija,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Girona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Instituto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Alexandre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Deulofeu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Minerva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Terrades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Oliveras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5B098CD-EEEF-4C52-917A-9371B67C4086}"/>
              </a:ext>
            </a:extLst>
          </p:cNvPr>
          <p:cNvSpPr txBox="1"/>
          <p:nvPr/>
        </p:nvSpPr>
        <p:spPr>
          <a:xfrm>
            <a:off x="896644" y="4527611"/>
            <a:ext cx="4413317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Xenia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Fabrega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1B1369F5-349A-4E6E-AFD2-24B683D435ED}"/>
              </a:ext>
            </a:extLst>
          </p:cNvPr>
          <p:cNvSpPr txBox="1"/>
          <p:nvPr/>
        </p:nvSpPr>
        <p:spPr>
          <a:xfrm>
            <a:off x="7287427" y="4643737"/>
            <a:ext cx="4117054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Julia </a:t>
            </a:r>
            <a:r>
              <a:rPr lang="sl-SI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Quintana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A43265E-F6B1-4879-9AF9-B5BD63B3E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69476" cy="692092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1A9210A-A970-4DEC-98E3-956196E22C2E}"/>
              </a:ext>
            </a:extLst>
          </p:cNvPr>
          <p:cNvSpPr txBox="1"/>
          <p:nvPr/>
        </p:nvSpPr>
        <p:spPr>
          <a:xfrm>
            <a:off x="6891291" y="4806568"/>
            <a:ext cx="4205796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 Florjančič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Milana Majcna Šentjanž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Tjaša Hribar Brce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A4D81A2-D5EF-4324-B0D8-13FE82E38686}"/>
              </a:ext>
            </a:extLst>
          </p:cNvPr>
          <p:cNvSpPr txBox="1"/>
          <p:nvPr/>
        </p:nvSpPr>
        <p:spPr>
          <a:xfrm>
            <a:off x="8487052" y="4313857"/>
            <a:ext cx="3557726" cy="181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Katarina Cugelj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Dr. Pavla Lunačka Šentrupert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Nataša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Himmelreich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1CC4E17-5019-4DA3-AFA8-8DF137B24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4" y="95250"/>
            <a:ext cx="642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403E387-D55A-47E8-8331-1BF412CE3FAF}"/>
              </a:ext>
            </a:extLst>
          </p:cNvPr>
          <p:cNvSpPr txBox="1"/>
          <p:nvPr/>
        </p:nvSpPr>
        <p:spPr>
          <a:xfrm>
            <a:off x="8433786" y="4589064"/>
            <a:ext cx="3557726" cy="181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Mateja Bohte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Dr. Pavla Lunačka Šentrupert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Nataša </a:t>
            </a:r>
            <a:r>
              <a:rPr lang="sl-SI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Himmelreich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3B8EC15-AB86-4793-B4AF-747DC36A5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5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E64604E-DCA9-4604-911B-1B42CFAB7C07}"/>
              </a:ext>
            </a:extLst>
          </p:cNvPr>
          <p:cNvSpPr txBox="1"/>
          <p:nvPr/>
        </p:nvSpPr>
        <p:spPr>
          <a:xfrm>
            <a:off x="7752425" y="4840177"/>
            <a:ext cx="3824057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Maja Pintarič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Karla Destovnika-Kajuha Šoštanj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Likovna pedagoginja: Mija Žagar</a:t>
            </a:r>
            <a:endParaRPr lang="en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34D4C1B-ABA2-4898-A719-BE6BCC88EC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2" b="5897"/>
          <a:stretch/>
        </p:blipFill>
        <p:spPr>
          <a:xfrm>
            <a:off x="0" y="413781"/>
            <a:ext cx="5717219" cy="59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3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8A357D2D-0ADC-4FCA-898E-F911C8894C72}"/>
              </a:ext>
            </a:extLst>
          </p:cNvPr>
          <p:cNvSpPr txBox="1"/>
          <p:nvPr/>
        </p:nvSpPr>
        <p:spPr>
          <a:xfrm>
            <a:off x="7752425" y="4840177"/>
            <a:ext cx="3824057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 Lesjak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Karla Destovnika-Kajuha Šoštanj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Likovna pedagoginja: Mija Žagar</a:t>
            </a:r>
            <a:endParaRPr lang="en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5A3861B-41BF-4323-809E-DA059FEF4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55" y="0"/>
            <a:ext cx="3193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E17F993-A8E3-4E42-9F63-F4B238009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50889" cy="6892027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5C4AA7D-EEAB-4C8B-AC03-2E615DB14EC9}"/>
              </a:ext>
            </a:extLst>
          </p:cNvPr>
          <p:cNvSpPr txBox="1"/>
          <p:nvPr/>
        </p:nvSpPr>
        <p:spPr>
          <a:xfrm>
            <a:off x="5728316" y="4660086"/>
            <a:ext cx="6094520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Amadej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Guštin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Draga Bajca Vipava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Kristina Lavrenčič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542DCC8-158F-47BB-BD20-C6649E81D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3" y="790779"/>
            <a:ext cx="7750206" cy="544936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49C2DF8-4D9E-4381-95EF-F2DA91EFA0A1}"/>
              </a:ext>
            </a:extLst>
          </p:cNvPr>
          <p:cNvSpPr txBox="1"/>
          <p:nvPr/>
        </p:nvSpPr>
        <p:spPr>
          <a:xfrm>
            <a:off x="8072021" y="2742510"/>
            <a:ext cx="3877323" cy="153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 Kristl Petrovič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Draga Bajca Vipava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Kristina Lavrenčič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9D7397F-A35B-4EE8-96A1-6A841F1D8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333"/>
            <a:ext cx="7102402" cy="5014684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34B4E68-F5AD-4B75-8232-54821A015979}"/>
              </a:ext>
            </a:extLst>
          </p:cNvPr>
          <p:cNvSpPr txBox="1"/>
          <p:nvPr/>
        </p:nvSpPr>
        <p:spPr>
          <a:xfrm>
            <a:off x="7450584" y="3905484"/>
            <a:ext cx="4072631" cy="1604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BRONASTO PRIZNANJE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Jasmina Premrl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OŠ Draga Bajca Vipava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Likovna pedagoginja: Kristina Lavrenčič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7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1474</Words>
  <Application>Microsoft Office PowerPoint</Application>
  <PresentationFormat>Širokozaslonsko</PresentationFormat>
  <Paragraphs>354</Paragraphs>
  <Slides>103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103</vt:i4>
      </vt:variant>
    </vt:vector>
  </HeadingPairs>
  <TitlesOfParts>
    <vt:vector size="108" baseType="lpstr">
      <vt:lpstr>Arial</vt:lpstr>
      <vt:lpstr>Calibri</vt:lpstr>
      <vt:lpstr>Calibri Light</vt:lpstr>
      <vt:lpstr>Times New Roman</vt:lpstr>
      <vt:lpstr>Officeova tema</vt:lpstr>
      <vt:lpstr>VIRTUALNA RAZSTAVA LIKOVNIH DEL  PO FABIANIJEVIH POTEH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RAZSTAVA LIKOVNIH DEL  PO FABIANIJEVIH POTEH</dc:title>
  <dc:creator>Tanja</dc:creator>
  <cp:lastModifiedBy>Tanja</cp:lastModifiedBy>
  <cp:revision>32</cp:revision>
  <dcterms:created xsi:type="dcterms:W3CDTF">2021-10-13T13:57:37Z</dcterms:created>
  <dcterms:modified xsi:type="dcterms:W3CDTF">2021-10-22T18:07:09Z</dcterms:modified>
</cp:coreProperties>
</file>